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PT Sans Narrow"/>
      <p:regular r:id="rId14"/>
      <p:bold r:id="rId15"/>
    </p:embeddedFont>
    <p:embeddedFont>
      <p:font typeface="Open Sans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TSansNarrow-bold.fntdata"/><Relationship Id="rId14" Type="http://schemas.openxmlformats.org/officeDocument/2006/relationships/font" Target="fonts/PTSansNarrow-regular.fntdata"/><Relationship Id="rId17" Type="http://schemas.openxmlformats.org/officeDocument/2006/relationships/font" Target="fonts/OpenSans-bold.fntdata"/><Relationship Id="rId16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OpenSans-boldItalic.fntdata"/><Relationship Id="rId6" Type="http://schemas.openxmlformats.org/officeDocument/2006/relationships/slide" Target="slides/slide1.xml"/><Relationship Id="rId18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b5856d56b4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b5856d56b4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b5856d56b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b5856d56b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b5856d56b4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b5856d56b4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b5856d56b4_0_1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b5856d56b4_0_1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5856d56b4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b5856d56b4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b5856d56b4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b5856d56b4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b5856d56b4_0_1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b5856d56b4_0_1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2.png"/><Relationship Id="rId6" Type="http://schemas.openxmlformats.org/officeDocument/2006/relationships/image" Target="../media/image11.png"/><Relationship Id="rId7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050" y="196725"/>
            <a:ext cx="7124049" cy="4991100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>
            <p:ph type="ctrTitle"/>
          </p:nvPr>
        </p:nvSpPr>
        <p:spPr>
          <a:xfrm>
            <a:off x="1938952" y="1624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5"/>
                </a:solidFill>
              </a:rPr>
              <a:t>REAL STATE DUBAI</a:t>
            </a:r>
            <a:endParaRPr>
              <a:solidFill>
                <a:schemeClr val="accent5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241075" y="1809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Rumbo a Dubai</a:t>
            </a:r>
            <a:endParaRPr/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075" y="788700"/>
            <a:ext cx="4212197" cy="382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8475" y="788700"/>
            <a:ext cx="4296575" cy="3820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Un poco de perspectiva 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062" y="1023650"/>
            <a:ext cx="8635876" cy="37514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8613" y="174575"/>
            <a:ext cx="6506775" cy="4651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5650" y="332550"/>
            <a:ext cx="6391324" cy="4317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625" y="636950"/>
            <a:ext cx="4378150" cy="3006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63600" y="636950"/>
            <a:ext cx="4610950" cy="29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20950"/>
            <a:ext cx="4692826" cy="2700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0500" y="940825"/>
            <a:ext cx="4434964" cy="2700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 txBox="1"/>
          <p:nvPr>
            <p:ph type="title"/>
          </p:nvPr>
        </p:nvSpPr>
        <p:spPr>
          <a:xfrm>
            <a:off x="3301500" y="340675"/>
            <a:ext cx="25410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Conclusiones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6725" y="948475"/>
            <a:ext cx="2922877" cy="1911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075" y="882000"/>
            <a:ext cx="2944076" cy="191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35762" y="3204275"/>
            <a:ext cx="1672476" cy="1138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35575" y="3133175"/>
            <a:ext cx="2700174" cy="147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408250" y="3133175"/>
            <a:ext cx="2765175" cy="1476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CE93D8"/>
      </a:accent2>
      <a:accent3>
        <a:srgbClr val="4DB6AC"/>
      </a:accent3>
      <a:accent4>
        <a:srgbClr val="FF9800"/>
      </a:accent4>
      <a:accent5>
        <a:srgbClr val="009668"/>
      </a:accent5>
      <a:accent6>
        <a:srgbClr val="EEFF41"/>
      </a:accent6>
      <a:hlink>
        <a:srgbClr val="009668"/>
      </a:hlink>
      <a:folHlink>
        <a:srgbClr val="00966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